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A6032C7-8F5B-4677-BF55-19B4D73D2B95}" v="2" dt="2024-11-03T16:00:20.7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84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aji Varghese" userId="b6635ce32d741a41" providerId="LiveId" clId="{2A6032C7-8F5B-4677-BF55-19B4D73D2B95}"/>
    <pc:docChg chg="undo custSel modSld">
      <pc:chgData name="Shaji Varghese" userId="b6635ce32d741a41" providerId="LiveId" clId="{2A6032C7-8F5B-4677-BF55-19B4D73D2B95}" dt="2024-11-03T15:59:35.447" v="112" actId="1076"/>
      <pc:docMkLst>
        <pc:docMk/>
      </pc:docMkLst>
      <pc:sldChg chg="modSp mod">
        <pc:chgData name="Shaji Varghese" userId="b6635ce32d741a41" providerId="LiveId" clId="{2A6032C7-8F5B-4677-BF55-19B4D73D2B95}" dt="2024-11-03T15:59:05.736" v="104" actId="2710"/>
        <pc:sldMkLst>
          <pc:docMk/>
          <pc:sldMk cId="2647579723" sldId="256"/>
        </pc:sldMkLst>
        <pc:spChg chg="mod">
          <ac:chgData name="Shaji Varghese" userId="b6635ce32d741a41" providerId="LiveId" clId="{2A6032C7-8F5B-4677-BF55-19B4D73D2B95}" dt="2024-11-03T15:58:54.373" v="103" actId="2710"/>
          <ac:spMkLst>
            <pc:docMk/>
            <pc:sldMk cId="2647579723" sldId="256"/>
            <ac:spMk id="2" creationId="{47E2B051-4607-A426-18D0-85934F8C1CF0}"/>
          </ac:spMkLst>
        </pc:spChg>
        <pc:spChg chg="mod">
          <ac:chgData name="Shaji Varghese" userId="b6635ce32d741a41" providerId="LiveId" clId="{2A6032C7-8F5B-4677-BF55-19B4D73D2B95}" dt="2024-11-03T15:59:05.736" v="104" actId="2710"/>
          <ac:spMkLst>
            <pc:docMk/>
            <pc:sldMk cId="2647579723" sldId="256"/>
            <ac:spMk id="3" creationId="{5D639CDE-C4DA-91BC-D557-8F66DB9AF551}"/>
          </ac:spMkLst>
        </pc:spChg>
      </pc:sldChg>
      <pc:sldChg chg="modSp mod">
        <pc:chgData name="Shaji Varghese" userId="b6635ce32d741a41" providerId="LiveId" clId="{2A6032C7-8F5B-4677-BF55-19B4D73D2B95}" dt="2024-11-03T15:56:34.312" v="38" actId="1076"/>
        <pc:sldMkLst>
          <pc:docMk/>
          <pc:sldMk cId="453630604" sldId="257"/>
        </pc:sldMkLst>
        <pc:spChg chg="mod">
          <ac:chgData name="Shaji Varghese" userId="b6635ce32d741a41" providerId="LiveId" clId="{2A6032C7-8F5B-4677-BF55-19B4D73D2B95}" dt="2024-11-03T15:56:34.312" v="38" actId="1076"/>
          <ac:spMkLst>
            <pc:docMk/>
            <pc:sldMk cId="453630604" sldId="257"/>
            <ac:spMk id="2" creationId="{47E2B051-4607-A426-18D0-85934F8C1CF0}"/>
          </ac:spMkLst>
        </pc:spChg>
        <pc:spChg chg="mod">
          <ac:chgData name="Shaji Varghese" userId="b6635ce32d741a41" providerId="LiveId" clId="{2A6032C7-8F5B-4677-BF55-19B4D73D2B95}" dt="2024-11-03T15:56:24.260" v="34" actId="113"/>
          <ac:spMkLst>
            <pc:docMk/>
            <pc:sldMk cId="453630604" sldId="257"/>
            <ac:spMk id="3" creationId="{5D639CDE-C4DA-91BC-D557-8F66DB9AF551}"/>
          </ac:spMkLst>
        </pc:spChg>
      </pc:sldChg>
      <pc:sldChg chg="modSp mod">
        <pc:chgData name="Shaji Varghese" userId="b6635ce32d741a41" providerId="LiveId" clId="{2A6032C7-8F5B-4677-BF55-19B4D73D2B95}" dt="2024-11-03T15:56:56.976" v="46" actId="1076"/>
        <pc:sldMkLst>
          <pc:docMk/>
          <pc:sldMk cId="2501074094" sldId="258"/>
        </pc:sldMkLst>
        <pc:spChg chg="mod">
          <ac:chgData name="Shaji Varghese" userId="b6635ce32d741a41" providerId="LiveId" clId="{2A6032C7-8F5B-4677-BF55-19B4D73D2B95}" dt="2024-11-03T15:56:56.976" v="46" actId="1076"/>
          <ac:spMkLst>
            <pc:docMk/>
            <pc:sldMk cId="2501074094" sldId="258"/>
            <ac:spMk id="2" creationId="{47E2B051-4607-A426-18D0-85934F8C1CF0}"/>
          </ac:spMkLst>
        </pc:spChg>
        <pc:spChg chg="mod">
          <ac:chgData name="Shaji Varghese" userId="b6635ce32d741a41" providerId="LiveId" clId="{2A6032C7-8F5B-4677-BF55-19B4D73D2B95}" dt="2024-11-03T15:56:45.596" v="42" actId="113"/>
          <ac:spMkLst>
            <pc:docMk/>
            <pc:sldMk cId="2501074094" sldId="258"/>
            <ac:spMk id="3" creationId="{5D639CDE-C4DA-91BC-D557-8F66DB9AF551}"/>
          </ac:spMkLst>
        </pc:spChg>
      </pc:sldChg>
      <pc:sldChg chg="modSp mod">
        <pc:chgData name="Shaji Varghese" userId="b6635ce32d741a41" providerId="LiveId" clId="{2A6032C7-8F5B-4677-BF55-19B4D73D2B95}" dt="2024-11-03T15:57:46.035" v="69" actId="404"/>
        <pc:sldMkLst>
          <pc:docMk/>
          <pc:sldMk cId="2474053577" sldId="259"/>
        </pc:sldMkLst>
        <pc:spChg chg="mod">
          <ac:chgData name="Shaji Varghese" userId="b6635ce32d741a41" providerId="LiveId" clId="{2A6032C7-8F5B-4677-BF55-19B4D73D2B95}" dt="2024-11-03T15:57:46.035" v="69" actId="404"/>
          <ac:spMkLst>
            <pc:docMk/>
            <pc:sldMk cId="2474053577" sldId="259"/>
            <ac:spMk id="2" creationId="{47E2B051-4607-A426-18D0-85934F8C1CF0}"/>
          </ac:spMkLst>
        </pc:spChg>
        <pc:spChg chg="mod">
          <ac:chgData name="Shaji Varghese" userId="b6635ce32d741a41" providerId="LiveId" clId="{2A6032C7-8F5B-4677-BF55-19B4D73D2B95}" dt="2024-11-03T15:57:08.084" v="50" actId="113"/>
          <ac:spMkLst>
            <pc:docMk/>
            <pc:sldMk cId="2474053577" sldId="259"/>
            <ac:spMk id="3" creationId="{5D639CDE-C4DA-91BC-D557-8F66DB9AF551}"/>
          </ac:spMkLst>
        </pc:spChg>
      </pc:sldChg>
      <pc:sldChg chg="modSp mod">
        <pc:chgData name="Shaji Varghese" userId="b6635ce32d741a41" providerId="LiveId" clId="{2A6032C7-8F5B-4677-BF55-19B4D73D2B95}" dt="2024-11-03T15:57:58.893" v="73" actId="113"/>
        <pc:sldMkLst>
          <pc:docMk/>
          <pc:sldMk cId="601257114" sldId="260"/>
        </pc:sldMkLst>
        <pc:spChg chg="mod">
          <ac:chgData name="Shaji Varghese" userId="b6635ce32d741a41" providerId="LiveId" clId="{2A6032C7-8F5B-4677-BF55-19B4D73D2B95}" dt="2024-11-03T15:57:58.893" v="73" actId="113"/>
          <ac:spMkLst>
            <pc:docMk/>
            <pc:sldMk cId="601257114" sldId="260"/>
            <ac:spMk id="3" creationId="{5D639CDE-C4DA-91BC-D557-8F66DB9AF551}"/>
          </ac:spMkLst>
        </pc:spChg>
      </pc:sldChg>
      <pc:sldChg chg="modSp mod">
        <pc:chgData name="Shaji Varghese" userId="b6635ce32d741a41" providerId="LiveId" clId="{2A6032C7-8F5B-4677-BF55-19B4D73D2B95}" dt="2024-11-03T15:59:35.447" v="112" actId="1076"/>
        <pc:sldMkLst>
          <pc:docMk/>
          <pc:sldMk cId="1591903621" sldId="261"/>
        </pc:sldMkLst>
        <pc:spChg chg="mod">
          <ac:chgData name="Shaji Varghese" userId="b6635ce32d741a41" providerId="LiveId" clId="{2A6032C7-8F5B-4677-BF55-19B4D73D2B95}" dt="2024-11-03T15:59:35.447" v="112" actId="1076"/>
          <ac:spMkLst>
            <pc:docMk/>
            <pc:sldMk cId="1591903621" sldId="261"/>
            <ac:spMk id="2" creationId="{47E2B051-4607-A426-18D0-85934F8C1CF0}"/>
          </ac:spMkLst>
        </pc:spChg>
        <pc:spChg chg="mod">
          <ac:chgData name="Shaji Varghese" userId="b6635ce32d741a41" providerId="LiveId" clId="{2A6032C7-8F5B-4677-BF55-19B4D73D2B95}" dt="2024-11-03T15:59:23.524" v="108" actId="113"/>
          <ac:spMkLst>
            <pc:docMk/>
            <pc:sldMk cId="1591903621" sldId="261"/>
            <ac:spMk id="3" creationId="{5D639CDE-C4DA-91BC-D557-8F66DB9AF551}"/>
          </ac:spMkLst>
        </pc:spChg>
      </pc:sldChg>
    </pc:docChg>
  </pc:docChgLst>
  <pc:docChgLst>
    <pc:chgData name="Shaji Varghese" userId="b6635ce32d741a41" providerId="LiveId" clId="{63E83228-816B-4EC3-96B9-8941AC1701D5}"/>
    <pc:docChg chg="undo custSel addSld modSld">
      <pc:chgData name="Shaji Varghese" userId="b6635ce32d741a41" providerId="LiveId" clId="{63E83228-816B-4EC3-96B9-8941AC1701D5}" dt="2024-07-11T14:51:23.887" v="245" actId="2710"/>
      <pc:docMkLst>
        <pc:docMk/>
      </pc:docMkLst>
      <pc:sldChg chg="addSp delSp modSp new mod">
        <pc:chgData name="Shaji Varghese" userId="b6635ce32d741a41" providerId="LiveId" clId="{63E83228-816B-4EC3-96B9-8941AC1701D5}" dt="2024-07-11T14:49:46.141" v="129" actId="404"/>
        <pc:sldMkLst>
          <pc:docMk/>
          <pc:sldMk cId="2647579723" sldId="256"/>
        </pc:sldMkLst>
        <pc:spChg chg="mod">
          <ac:chgData name="Shaji Varghese" userId="b6635ce32d741a41" providerId="LiveId" clId="{63E83228-816B-4EC3-96B9-8941AC1701D5}" dt="2024-07-11T14:49:46.141" v="129" actId="404"/>
          <ac:spMkLst>
            <pc:docMk/>
            <pc:sldMk cId="2647579723" sldId="256"/>
            <ac:spMk id="2" creationId="{47E2B051-4607-A426-18D0-85934F8C1CF0}"/>
          </ac:spMkLst>
        </pc:spChg>
        <pc:spChg chg="del">
          <ac:chgData name="Shaji Varghese" userId="b6635ce32d741a41" providerId="LiveId" clId="{63E83228-816B-4EC3-96B9-8941AC1701D5}" dt="2024-07-11T14:41:38.594" v="1" actId="478"/>
          <ac:spMkLst>
            <pc:docMk/>
            <pc:sldMk cId="2647579723" sldId="256"/>
            <ac:spMk id="3" creationId="{304152E3-E273-3949-7F11-4DC4B3EFE6B4}"/>
          </ac:spMkLst>
        </pc:spChg>
        <pc:spChg chg="add mod">
          <ac:chgData name="Shaji Varghese" userId="b6635ce32d741a41" providerId="LiveId" clId="{63E83228-816B-4EC3-96B9-8941AC1701D5}" dt="2024-07-11T14:49:40.403" v="128" actId="20577"/>
          <ac:spMkLst>
            <pc:docMk/>
            <pc:sldMk cId="2647579723" sldId="256"/>
            <ac:spMk id="3" creationId="{5D639CDE-C4DA-91BC-D557-8F66DB9AF551}"/>
          </ac:spMkLst>
        </pc:spChg>
      </pc:sldChg>
      <pc:sldChg chg="modSp add mod">
        <pc:chgData name="Shaji Varghese" userId="b6635ce32d741a41" providerId="LiveId" clId="{63E83228-816B-4EC3-96B9-8941AC1701D5}" dt="2024-07-11T14:50:07.426" v="154" actId="20577"/>
        <pc:sldMkLst>
          <pc:docMk/>
          <pc:sldMk cId="453630604" sldId="257"/>
        </pc:sldMkLst>
        <pc:spChg chg="mod">
          <ac:chgData name="Shaji Varghese" userId="b6635ce32d741a41" providerId="LiveId" clId="{63E83228-816B-4EC3-96B9-8941AC1701D5}" dt="2024-07-11T14:49:51.516" v="130" actId="404"/>
          <ac:spMkLst>
            <pc:docMk/>
            <pc:sldMk cId="453630604" sldId="257"/>
            <ac:spMk id="2" creationId="{47E2B051-4607-A426-18D0-85934F8C1CF0}"/>
          </ac:spMkLst>
        </pc:spChg>
        <pc:spChg chg="mod">
          <ac:chgData name="Shaji Varghese" userId="b6635ce32d741a41" providerId="LiveId" clId="{63E83228-816B-4EC3-96B9-8941AC1701D5}" dt="2024-07-11T14:50:07.426" v="154" actId="20577"/>
          <ac:spMkLst>
            <pc:docMk/>
            <pc:sldMk cId="453630604" sldId="257"/>
            <ac:spMk id="3" creationId="{5D639CDE-C4DA-91BC-D557-8F66DB9AF551}"/>
          </ac:spMkLst>
        </pc:spChg>
      </pc:sldChg>
      <pc:sldChg chg="modSp add mod">
        <pc:chgData name="Shaji Varghese" userId="b6635ce32d741a41" providerId="LiveId" clId="{63E83228-816B-4EC3-96B9-8941AC1701D5}" dt="2024-07-11T14:51:23.887" v="245" actId="2710"/>
        <pc:sldMkLst>
          <pc:docMk/>
          <pc:sldMk cId="2501074094" sldId="258"/>
        </pc:sldMkLst>
        <pc:spChg chg="mod">
          <ac:chgData name="Shaji Varghese" userId="b6635ce32d741a41" providerId="LiveId" clId="{63E83228-816B-4EC3-96B9-8941AC1701D5}" dt="2024-07-11T14:50:12.020" v="155" actId="404"/>
          <ac:spMkLst>
            <pc:docMk/>
            <pc:sldMk cId="2501074094" sldId="258"/>
            <ac:spMk id="2" creationId="{47E2B051-4607-A426-18D0-85934F8C1CF0}"/>
          </ac:spMkLst>
        </pc:spChg>
        <pc:spChg chg="mod">
          <ac:chgData name="Shaji Varghese" userId="b6635ce32d741a41" providerId="LiveId" clId="{63E83228-816B-4EC3-96B9-8941AC1701D5}" dt="2024-07-11T14:51:23.887" v="245" actId="2710"/>
          <ac:spMkLst>
            <pc:docMk/>
            <pc:sldMk cId="2501074094" sldId="258"/>
            <ac:spMk id="3" creationId="{5D639CDE-C4DA-91BC-D557-8F66DB9AF551}"/>
          </ac:spMkLst>
        </pc:spChg>
      </pc:sldChg>
      <pc:sldChg chg="modSp add mod">
        <pc:chgData name="Shaji Varghese" userId="b6635ce32d741a41" providerId="LiveId" clId="{63E83228-816B-4EC3-96B9-8941AC1701D5}" dt="2024-07-11T14:51:21.272" v="244" actId="2710"/>
        <pc:sldMkLst>
          <pc:docMk/>
          <pc:sldMk cId="2474053577" sldId="259"/>
        </pc:sldMkLst>
        <pc:spChg chg="mod">
          <ac:chgData name="Shaji Varghese" userId="b6635ce32d741a41" providerId="LiveId" clId="{63E83228-816B-4EC3-96B9-8941AC1701D5}" dt="2024-07-11T14:50:28.892" v="180" actId="404"/>
          <ac:spMkLst>
            <pc:docMk/>
            <pc:sldMk cId="2474053577" sldId="259"/>
            <ac:spMk id="2" creationId="{47E2B051-4607-A426-18D0-85934F8C1CF0}"/>
          </ac:spMkLst>
        </pc:spChg>
        <pc:spChg chg="mod">
          <ac:chgData name="Shaji Varghese" userId="b6635ce32d741a41" providerId="LiveId" clId="{63E83228-816B-4EC3-96B9-8941AC1701D5}" dt="2024-07-11T14:51:21.272" v="244" actId="2710"/>
          <ac:spMkLst>
            <pc:docMk/>
            <pc:sldMk cId="2474053577" sldId="259"/>
            <ac:spMk id="3" creationId="{5D639CDE-C4DA-91BC-D557-8F66DB9AF551}"/>
          </ac:spMkLst>
        </pc:spChg>
      </pc:sldChg>
      <pc:sldChg chg="modSp add mod">
        <pc:chgData name="Shaji Varghese" userId="b6635ce32d741a41" providerId="LiveId" clId="{63E83228-816B-4EC3-96B9-8941AC1701D5}" dt="2024-07-11T14:51:18.454" v="243" actId="2710"/>
        <pc:sldMkLst>
          <pc:docMk/>
          <pc:sldMk cId="601257114" sldId="260"/>
        </pc:sldMkLst>
        <pc:spChg chg="mod">
          <ac:chgData name="Shaji Varghese" userId="b6635ce32d741a41" providerId="LiveId" clId="{63E83228-816B-4EC3-96B9-8941AC1701D5}" dt="2024-07-11T14:50:42.420" v="199" actId="404"/>
          <ac:spMkLst>
            <pc:docMk/>
            <pc:sldMk cId="601257114" sldId="260"/>
            <ac:spMk id="2" creationId="{47E2B051-4607-A426-18D0-85934F8C1CF0}"/>
          </ac:spMkLst>
        </pc:spChg>
        <pc:spChg chg="mod">
          <ac:chgData name="Shaji Varghese" userId="b6635ce32d741a41" providerId="LiveId" clId="{63E83228-816B-4EC3-96B9-8941AC1701D5}" dt="2024-07-11T14:51:18.454" v="243" actId="2710"/>
          <ac:spMkLst>
            <pc:docMk/>
            <pc:sldMk cId="601257114" sldId="260"/>
            <ac:spMk id="3" creationId="{5D639CDE-C4DA-91BC-D557-8F66DB9AF551}"/>
          </ac:spMkLst>
        </pc:spChg>
      </pc:sldChg>
      <pc:sldChg chg="modSp add mod">
        <pc:chgData name="Shaji Varghese" userId="b6635ce32d741a41" providerId="LiveId" clId="{63E83228-816B-4EC3-96B9-8941AC1701D5}" dt="2024-07-11T14:51:14.760" v="242" actId="2710"/>
        <pc:sldMkLst>
          <pc:docMk/>
          <pc:sldMk cId="1591903621" sldId="261"/>
        </pc:sldMkLst>
        <pc:spChg chg="mod">
          <ac:chgData name="Shaji Varghese" userId="b6635ce32d741a41" providerId="LiveId" clId="{63E83228-816B-4EC3-96B9-8941AC1701D5}" dt="2024-07-11T14:50:57.204" v="214" actId="404"/>
          <ac:spMkLst>
            <pc:docMk/>
            <pc:sldMk cId="1591903621" sldId="261"/>
            <ac:spMk id="2" creationId="{47E2B051-4607-A426-18D0-85934F8C1CF0}"/>
          </ac:spMkLst>
        </pc:spChg>
        <pc:spChg chg="mod">
          <ac:chgData name="Shaji Varghese" userId="b6635ce32d741a41" providerId="LiveId" clId="{63E83228-816B-4EC3-96B9-8941AC1701D5}" dt="2024-07-11T14:51:14.760" v="242" actId="2710"/>
          <ac:spMkLst>
            <pc:docMk/>
            <pc:sldMk cId="1591903621" sldId="261"/>
            <ac:spMk id="3" creationId="{5D639CDE-C4DA-91BC-D557-8F66DB9AF55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885ED5-2274-CCF3-C0AA-17A8E39ECB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9492B3-F983-0654-21CA-9CA9099596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98BE5A-0E08-7133-31F6-FC4C4AE854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A3E0B-2CCF-406C-BED2-940DAF4CA9B9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D35096-7C5D-868E-1DDC-AAE2C4508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81F4C2-8DE9-C3ED-9FEC-39F8062CD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C70AF-994E-401B-AAF0-A3511F2A05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224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C3EE6-2922-CC64-C9B5-68173E28E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0D7F76-F3A3-616E-942A-152B5DE87B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0D321C-41F7-1B8E-455D-8153787722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A3E0B-2CCF-406C-BED2-940DAF4CA9B9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A910B5-A78B-F7AD-7CDD-63D5AA232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C19B9D-0088-D5E8-B8F5-83CB3584D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C70AF-994E-401B-AAF0-A3511F2A05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180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BBFC477-620D-2F3F-55A3-90ED584BA3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632054-52F9-B591-8344-FF0E5CF3A1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AC1567-63D5-EBAC-54E8-FCEEE0792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A3E0B-2CCF-406C-BED2-940DAF4CA9B9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96C562-8B59-76AE-A801-189623D29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750374-819E-0EFC-D12B-84CB677C6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C70AF-994E-401B-AAF0-A3511F2A05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509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EFDAD-535D-1C84-874F-C87F19AFA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7B18AE-4F12-48AA-E67B-7B8E32C0F3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00CF68-54DB-DE53-65FD-7DAE7B0323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A3E0B-2CCF-406C-BED2-940DAF4CA9B9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F602C9-422F-CDE7-89ED-3F03E6E85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F59F6F-F5F9-C44E-C3F5-BE43A6EAB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C70AF-994E-401B-AAF0-A3511F2A05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550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5473F9-A444-9A89-6A71-8ED10D5ECB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775EAF-6C37-3FD6-D8B6-ED2E6085F6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196543-542F-8784-6CFB-A2E3ADB8F9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A3E0B-2CCF-406C-BED2-940DAF4CA9B9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CC1FC7-3D37-AEDB-645B-62C324D9D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3EBF5A-CC47-0EAE-1A97-B5635941C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C70AF-994E-401B-AAF0-A3511F2A05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313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6FDB46-824E-799B-C0B0-EF013237B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64AC8A-C3E7-7C6D-0839-2455974EE0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4F6D16-99D8-4AC0-1228-2EC23CCB70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080D6F-B36C-0F3B-E3E4-14814724E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A3E0B-2CCF-406C-BED2-940DAF4CA9B9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616A60-F9F4-F783-BC40-FF8669F42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16C693-1EA3-84E3-AB86-761D59505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C70AF-994E-401B-AAF0-A3511F2A05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936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C2E1FC-4137-3170-603A-39152EE96A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DBE97D-905E-1540-01DE-47409BEA02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173379-6216-5EBF-3C8B-EB382D588E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616B95-B177-5364-C124-2376BB4E69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EE1856-3894-9E03-4009-4160F8E7B4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B2BC680-6FA1-F850-07F0-AA3928D61C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A3E0B-2CCF-406C-BED2-940DAF4CA9B9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517283B-8A15-4615-DCEF-1DA8008A8B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4D0973B-5B8B-0624-7170-870B7E71C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C70AF-994E-401B-AAF0-A3511F2A05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708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180D86-E9C6-C392-C9D7-A11F5E7A2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0C32F2A-C443-B5D3-2409-04688B4EC1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A3E0B-2CCF-406C-BED2-940DAF4CA9B9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D603FB-775C-94C7-D826-532855472B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DACDF0-7E70-F769-5725-FB5D1791C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C70AF-994E-401B-AAF0-A3511F2A05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216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DF44B83-D038-DC0B-EF79-8BC728826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A3E0B-2CCF-406C-BED2-940DAF4CA9B9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8C76A6A-32FE-CA45-9B3C-D5702297D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C726D4-1A8C-E295-3C1A-49D954DA4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C70AF-994E-401B-AAF0-A3511F2A05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063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0E32FD-4AE1-82DA-1C21-13AD752DF7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A10603-8E60-5458-F25D-BB736330B6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022D54-9499-0B4D-EA55-365FC00C80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BD51C0-C630-FB22-1E6C-1FF1E3A92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A3E0B-2CCF-406C-BED2-940DAF4CA9B9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56E3E0-EAC6-839F-7F7E-AD1282AD7B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D6A15A-4D82-F19E-4634-4FCBAD492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C70AF-994E-401B-AAF0-A3511F2A05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221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CDF565-353F-7DA9-3FFE-C3164869DA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39B0AA-647D-5636-54B1-D9EB40122A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B1556E-95B9-2533-1BFA-45E7E25DE1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DAC9B5-04EC-C698-BCEA-088B7602E2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A3E0B-2CCF-406C-BED2-940DAF4CA9B9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2BE70F-069D-5F27-070D-B60DA2035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C2B59A-9C72-F36B-6BD7-5A56C4779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C70AF-994E-401B-AAF0-A3511F2A05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55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CCB1537-6BDD-72A7-689E-D71770F51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D9F755-2DC2-C177-83C9-9F0D2833AE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58BD4C-5B44-6165-0B6A-045F255F4C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6DA3E0B-2CCF-406C-BED2-940DAF4CA9B9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5EDE22-C18D-1758-6B61-565A3A63E9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6740C7-D5A7-0781-4CD9-8F615FB5D9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53C70AF-994E-401B-AAF0-A3511F2A05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420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E2B051-4607-A426-18D0-85934F8C1C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7470" y="2856244"/>
            <a:ext cx="11790065" cy="3429000"/>
          </a:xfrm>
        </p:spPr>
        <p:txBody>
          <a:bodyPr anchor="ctr">
            <a:normAutofit/>
          </a:bodyPr>
          <a:lstStyle/>
          <a:p>
            <a:pPr algn="l"/>
            <a:r>
              <a:rPr lang="en-US" sz="3200" b="1" dirty="0" err="1"/>
              <a:t>Manavaaleneshu</a:t>
            </a:r>
            <a:r>
              <a:rPr lang="en-US" sz="3200" b="1" dirty="0"/>
              <a:t> </a:t>
            </a:r>
            <a:r>
              <a:rPr lang="en-US" sz="3200" b="1" dirty="0" err="1"/>
              <a:t>varunnithallo</a:t>
            </a:r>
            <a:br>
              <a:rPr lang="en-US" sz="3200" b="1" dirty="0"/>
            </a:br>
            <a:r>
              <a:rPr lang="en-US" sz="3200" b="1" dirty="0" err="1"/>
              <a:t>Manavaatti</a:t>
            </a:r>
            <a:r>
              <a:rPr lang="en-US" sz="3200" b="1" dirty="0"/>
              <a:t> </a:t>
            </a:r>
            <a:r>
              <a:rPr lang="en-US" sz="3200" b="1" dirty="0" err="1"/>
              <a:t>vegam</a:t>
            </a:r>
            <a:r>
              <a:rPr lang="en-US" sz="3200" b="1" dirty="0"/>
              <a:t> </a:t>
            </a:r>
            <a:r>
              <a:rPr lang="en-US" sz="3200" b="1" dirty="0" err="1"/>
              <a:t>unarnnidatte</a:t>
            </a:r>
            <a:br>
              <a:rPr lang="en-US" sz="3200" b="1" dirty="0"/>
            </a:br>
            <a:r>
              <a:rPr lang="en-US" sz="3200" b="1" dirty="0"/>
              <a:t> </a:t>
            </a:r>
            <a:br>
              <a:rPr lang="en-US" sz="3200" b="1" dirty="0"/>
            </a:br>
            <a:r>
              <a:rPr lang="en-US" sz="3200" b="1" dirty="0" err="1"/>
              <a:t>Lokamengum</a:t>
            </a:r>
            <a:r>
              <a:rPr lang="en-US" sz="3200" b="1" dirty="0"/>
              <a:t> </a:t>
            </a:r>
            <a:r>
              <a:rPr lang="en-US" sz="3200" b="1" dirty="0" err="1"/>
              <a:t>lakshyam</a:t>
            </a:r>
            <a:r>
              <a:rPr lang="en-US" sz="3200" b="1" dirty="0"/>
              <a:t> </a:t>
            </a:r>
            <a:r>
              <a:rPr lang="en-US" sz="3200" b="1" dirty="0" err="1"/>
              <a:t>kandu</a:t>
            </a:r>
            <a:r>
              <a:rPr lang="en-US" sz="3200" b="1" dirty="0"/>
              <a:t> </a:t>
            </a:r>
            <a:r>
              <a:rPr lang="en-US" sz="3200" b="1" dirty="0" err="1"/>
              <a:t>thudangi</a:t>
            </a:r>
            <a:br>
              <a:rPr lang="en-US" sz="3200" b="1" dirty="0"/>
            </a:br>
            <a:r>
              <a:rPr lang="en-US" sz="3200" b="1" dirty="0" err="1"/>
              <a:t>Vegam</a:t>
            </a:r>
            <a:r>
              <a:rPr lang="en-US" sz="3200" b="1" dirty="0"/>
              <a:t> varum </a:t>
            </a:r>
            <a:r>
              <a:rPr lang="en-US" sz="3200" b="1" dirty="0" err="1"/>
              <a:t>yeshu</a:t>
            </a:r>
            <a:r>
              <a:rPr lang="en-US" sz="3200" b="1" dirty="0"/>
              <a:t> </a:t>
            </a:r>
            <a:r>
              <a:rPr lang="en-US" sz="3200" b="1" dirty="0" err="1"/>
              <a:t>loka</a:t>
            </a:r>
            <a:r>
              <a:rPr lang="en-US" sz="3200" b="1" dirty="0"/>
              <a:t> </a:t>
            </a:r>
            <a:r>
              <a:rPr lang="en-US" sz="3200" b="1" dirty="0" err="1"/>
              <a:t>rakshakan</a:t>
            </a:r>
            <a:endParaRPr lang="en-US" sz="3200" b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5D639CDE-C4DA-91BC-D557-8F66DB9AF551}"/>
              </a:ext>
            </a:extLst>
          </p:cNvPr>
          <p:cNvSpPr txBox="1">
            <a:spLocks/>
          </p:cNvSpPr>
          <p:nvPr/>
        </p:nvSpPr>
        <p:spPr>
          <a:xfrm>
            <a:off x="167471" y="0"/>
            <a:ext cx="11790065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മണവാളനേശു വരുന്നിതല്ലോ</a:t>
            </a:r>
          </a:p>
          <a:p>
            <a:pPr algn="l">
              <a:lnSpc>
                <a:spcPct val="100000"/>
              </a:lnSpc>
            </a:pP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മണവാട്ടി വേഗം ഉണര്‍ന്നിടട്ടെ</a:t>
            </a:r>
            <a:endParaRPr lang="en-US" sz="2800" b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algn="l">
              <a:lnSpc>
                <a:spcPct val="100000"/>
              </a:lnSpc>
            </a:pPr>
            <a:r>
              <a:rPr lang="en-US" sz="12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  </a:t>
            </a:r>
            <a:endParaRPr lang="ml-IN" sz="1200" b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algn="l">
              <a:lnSpc>
                <a:spcPct val="100000"/>
              </a:lnSpc>
            </a:pP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ലോകമെങ്ങും</a:t>
            </a:r>
            <a:r>
              <a:rPr lang="en-US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 </a:t>
            </a: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ലക്ഷ്യം</a:t>
            </a:r>
            <a:r>
              <a:rPr lang="en-US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 </a:t>
            </a: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കണ്ടുതുടങ്ങി </a:t>
            </a:r>
          </a:p>
          <a:p>
            <a:pPr algn="l">
              <a:lnSpc>
                <a:spcPct val="100000"/>
              </a:lnSpc>
            </a:pP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വേഗം</a:t>
            </a:r>
            <a:r>
              <a:rPr lang="en-US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 </a:t>
            </a: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വരും</a:t>
            </a:r>
            <a:r>
              <a:rPr lang="en-US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 </a:t>
            </a: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യേശു</a:t>
            </a:r>
            <a:r>
              <a:rPr lang="en-US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 </a:t>
            </a: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ലോകരക്ഷകന്‍</a:t>
            </a:r>
            <a:endParaRPr lang="ml-IN" sz="3900" b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7579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E2B051-4607-A426-18D0-85934F8C1C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4464" y="3087356"/>
            <a:ext cx="11790065" cy="3429000"/>
          </a:xfrm>
        </p:spPr>
        <p:txBody>
          <a:bodyPr anchor="ctr">
            <a:normAutofit/>
          </a:bodyPr>
          <a:lstStyle/>
          <a:p>
            <a:pPr algn="l"/>
            <a:r>
              <a:rPr lang="en-US" sz="3200" b="1" dirty="0" err="1"/>
              <a:t>Atthivruksham</a:t>
            </a:r>
            <a:r>
              <a:rPr lang="en-US" sz="3200" b="1" dirty="0"/>
              <a:t> </a:t>
            </a:r>
            <a:r>
              <a:rPr lang="en-US" sz="3200" b="1" dirty="0" err="1"/>
              <a:t>poothu</a:t>
            </a:r>
            <a:r>
              <a:rPr lang="en-US" sz="3200" b="1" dirty="0"/>
              <a:t> </a:t>
            </a:r>
            <a:r>
              <a:rPr lang="en-US" sz="3200" b="1" dirty="0" err="1"/>
              <a:t>thalirthu</a:t>
            </a:r>
            <a:r>
              <a:rPr lang="en-US" sz="3200" b="1" dirty="0"/>
              <a:t> </a:t>
            </a:r>
            <a:r>
              <a:rPr lang="en-US" sz="3200" b="1" dirty="0" err="1"/>
              <a:t>kaanmin</a:t>
            </a:r>
            <a:br>
              <a:rPr lang="en-US" sz="3200" b="1" dirty="0"/>
            </a:br>
            <a:r>
              <a:rPr lang="en-US" sz="3200" b="1" dirty="0" err="1"/>
              <a:t>Veendeduppin</a:t>
            </a:r>
            <a:r>
              <a:rPr lang="en-US" sz="3200" b="1" dirty="0"/>
              <a:t> </a:t>
            </a:r>
            <a:r>
              <a:rPr lang="en-US" sz="3200" b="1" dirty="0" err="1"/>
              <a:t>kaalamaduthithallo</a:t>
            </a:r>
            <a:br>
              <a:rPr lang="en-US" sz="3200" b="1" dirty="0"/>
            </a:br>
            <a:r>
              <a:rPr lang="en-US" sz="3200" b="1" dirty="0"/>
              <a:t> </a:t>
            </a:r>
            <a:br>
              <a:rPr lang="en-US" sz="3200" b="1" dirty="0"/>
            </a:br>
            <a:r>
              <a:rPr lang="en-US" sz="3200" b="1" dirty="0" err="1"/>
              <a:t>Yudhavum</a:t>
            </a:r>
            <a:r>
              <a:rPr lang="en-US" sz="3200" b="1" dirty="0"/>
              <a:t> </a:t>
            </a:r>
            <a:r>
              <a:rPr lang="en-US" sz="3200" b="1" dirty="0" err="1"/>
              <a:t>pakarcha</a:t>
            </a:r>
            <a:r>
              <a:rPr lang="en-US" sz="3200" b="1" dirty="0"/>
              <a:t> </a:t>
            </a:r>
            <a:r>
              <a:rPr lang="en-US" sz="3200" b="1" dirty="0" err="1"/>
              <a:t>vyaadhikalellaam</a:t>
            </a:r>
            <a:br>
              <a:rPr lang="en-US" sz="3200" b="1" dirty="0"/>
            </a:br>
            <a:r>
              <a:rPr lang="en-US" sz="3200" b="1" dirty="0" err="1"/>
              <a:t>Kristhu</a:t>
            </a:r>
            <a:r>
              <a:rPr lang="en-US" sz="3200" b="1" dirty="0"/>
              <a:t> </a:t>
            </a:r>
            <a:r>
              <a:rPr lang="en-US" sz="3200" b="1" dirty="0" err="1"/>
              <a:t>varavinte</a:t>
            </a:r>
            <a:r>
              <a:rPr lang="en-US" sz="3200" b="1" dirty="0"/>
              <a:t> </a:t>
            </a:r>
            <a:r>
              <a:rPr lang="en-US" sz="3200" b="1" dirty="0" err="1"/>
              <a:t>sathya</a:t>
            </a:r>
            <a:r>
              <a:rPr lang="en-US" sz="3200" b="1" dirty="0"/>
              <a:t> </a:t>
            </a:r>
            <a:r>
              <a:rPr lang="en-US" sz="3200" b="1" dirty="0" err="1"/>
              <a:t>lakshyangal</a:t>
            </a:r>
            <a:endParaRPr lang="en-US" sz="3200" b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5D639CDE-C4DA-91BC-D557-8F66DB9AF551}"/>
              </a:ext>
            </a:extLst>
          </p:cNvPr>
          <p:cNvSpPr txBox="1">
            <a:spLocks/>
          </p:cNvSpPr>
          <p:nvPr/>
        </p:nvSpPr>
        <p:spPr>
          <a:xfrm>
            <a:off x="167471" y="0"/>
            <a:ext cx="11790065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അത്തിവൃക്ഷം</a:t>
            </a:r>
            <a:r>
              <a:rPr lang="en-US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 </a:t>
            </a: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പൂത്തു</a:t>
            </a:r>
            <a:r>
              <a:rPr lang="en-US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 </a:t>
            </a: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തളിര്‍ത്തു</a:t>
            </a:r>
            <a:r>
              <a:rPr lang="en-US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 </a:t>
            </a: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കാണ്മിന്‍ </a:t>
            </a:r>
          </a:p>
          <a:p>
            <a:pPr algn="l">
              <a:lnSpc>
                <a:spcPct val="100000"/>
              </a:lnSpc>
            </a:pP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വീണ്ടെടുപ്പിന്‍</a:t>
            </a:r>
            <a:r>
              <a:rPr lang="en-US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 </a:t>
            </a: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കാലമടുത്തിതല്ലോ</a:t>
            </a:r>
          </a:p>
          <a:p>
            <a:pPr algn="l">
              <a:lnSpc>
                <a:spcPct val="100000"/>
              </a:lnSpc>
            </a:pPr>
            <a:endParaRPr lang="ml-IN" sz="2800" b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algn="l">
              <a:lnSpc>
                <a:spcPct val="100000"/>
              </a:lnSpc>
            </a:pP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യുദ്ധവും</a:t>
            </a:r>
            <a:r>
              <a:rPr lang="en-US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 </a:t>
            </a: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പകര്‍ച്ച</a:t>
            </a:r>
            <a:r>
              <a:rPr lang="en-US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 </a:t>
            </a: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വ്യാധികളെല്ലാം</a:t>
            </a:r>
          </a:p>
          <a:p>
            <a:pPr algn="l">
              <a:lnSpc>
                <a:spcPct val="100000"/>
              </a:lnSpc>
            </a:pP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ക്രിസ്തു</a:t>
            </a:r>
            <a:r>
              <a:rPr lang="en-US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 </a:t>
            </a: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വരവിന്‍റെ</a:t>
            </a:r>
            <a:r>
              <a:rPr lang="en-US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 </a:t>
            </a: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സത്യലക്ഷ്യങ്ങള്‍</a:t>
            </a:r>
            <a:endParaRPr lang="ml-IN" sz="3600" b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3630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E2B051-4607-A426-18D0-85934F8C1C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7470" y="3017017"/>
            <a:ext cx="11790065" cy="3429000"/>
          </a:xfrm>
        </p:spPr>
        <p:txBody>
          <a:bodyPr anchor="ctr">
            <a:normAutofit/>
          </a:bodyPr>
          <a:lstStyle/>
          <a:p>
            <a:pPr algn="l"/>
            <a:r>
              <a:rPr lang="en-US" sz="3200" b="1" dirty="0" err="1"/>
              <a:t>Kallanennapol</a:t>
            </a:r>
            <a:r>
              <a:rPr lang="en-US" sz="3200" b="1" dirty="0"/>
              <a:t> </a:t>
            </a:r>
            <a:r>
              <a:rPr lang="en-US" sz="3200" b="1" dirty="0" err="1"/>
              <a:t>njaan</a:t>
            </a:r>
            <a:r>
              <a:rPr lang="en-US" sz="3200" b="1" dirty="0"/>
              <a:t> </a:t>
            </a:r>
            <a:r>
              <a:rPr lang="en-US" sz="3200" b="1" dirty="0" err="1"/>
              <a:t>vegam</a:t>
            </a:r>
            <a:r>
              <a:rPr lang="en-US" sz="3200" b="1" dirty="0"/>
              <a:t> </a:t>
            </a:r>
            <a:r>
              <a:rPr lang="en-US" sz="3200" b="1" dirty="0" err="1"/>
              <a:t>varunnu</a:t>
            </a:r>
            <a:br>
              <a:rPr lang="en-US" sz="3200" b="1" dirty="0"/>
            </a:br>
            <a:r>
              <a:rPr lang="en-US" sz="3200" b="1" dirty="0"/>
              <a:t>Vella </a:t>
            </a:r>
            <a:r>
              <a:rPr lang="en-US" sz="3200" b="1" dirty="0" err="1"/>
              <a:t>vasthramellaam</a:t>
            </a:r>
            <a:r>
              <a:rPr lang="en-US" sz="3200" b="1" dirty="0"/>
              <a:t> </a:t>
            </a:r>
            <a:r>
              <a:rPr lang="en-US" sz="3200" b="1" dirty="0" err="1"/>
              <a:t>kaathukollatte</a:t>
            </a:r>
            <a:br>
              <a:rPr lang="en-US" sz="3200" b="1" dirty="0"/>
            </a:br>
            <a:br>
              <a:rPr lang="en-US" sz="3200" b="1" dirty="0"/>
            </a:br>
            <a:r>
              <a:rPr lang="en-US" sz="3200" b="1" dirty="0" err="1"/>
              <a:t>Kanyakanmaar</a:t>
            </a:r>
            <a:r>
              <a:rPr lang="en-US" sz="3200" b="1" dirty="0"/>
              <a:t> </a:t>
            </a:r>
            <a:r>
              <a:rPr lang="en-US" sz="3200" b="1" dirty="0" err="1"/>
              <a:t>pathum</a:t>
            </a:r>
            <a:r>
              <a:rPr lang="en-US" sz="3200" b="1" dirty="0"/>
              <a:t> </a:t>
            </a:r>
            <a:r>
              <a:rPr lang="en-US" sz="3200" b="1" dirty="0" err="1"/>
              <a:t>urangidunnu</a:t>
            </a:r>
            <a:br>
              <a:rPr lang="en-US" sz="3200" b="1" dirty="0"/>
            </a:br>
            <a:r>
              <a:rPr lang="en-US" sz="3200" b="1" dirty="0" err="1"/>
              <a:t>Paathiraathri</a:t>
            </a:r>
            <a:r>
              <a:rPr lang="en-US" sz="3200" b="1" dirty="0"/>
              <a:t> </a:t>
            </a:r>
            <a:r>
              <a:rPr lang="en-US" sz="3200" b="1" dirty="0" err="1"/>
              <a:t>thannil</a:t>
            </a:r>
            <a:r>
              <a:rPr lang="en-US" sz="3200" b="1" dirty="0"/>
              <a:t> </a:t>
            </a:r>
            <a:r>
              <a:rPr lang="en-US" sz="3200" b="1" dirty="0" err="1"/>
              <a:t>priyan</a:t>
            </a:r>
            <a:r>
              <a:rPr lang="en-US" sz="3200" b="1" dirty="0"/>
              <a:t> </a:t>
            </a:r>
            <a:r>
              <a:rPr lang="en-US" sz="3200" b="1" dirty="0" err="1"/>
              <a:t>varume</a:t>
            </a:r>
            <a:endParaRPr lang="en-US" sz="3200" b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5D639CDE-C4DA-91BC-D557-8F66DB9AF551}"/>
              </a:ext>
            </a:extLst>
          </p:cNvPr>
          <p:cNvSpPr txBox="1">
            <a:spLocks/>
          </p:cNvSpPr>
          <p:nvPr/>
        </p:nvSpPr>
        <p:spPr>
          <a:xfrm>
            <a:off x="167471" y="0"/>
            <a:ext cx="11790065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കള്ളനെന്നപോല്‍</a:t>
            </a:r>
            <a:r>
              <a:rPr lang="en-US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 </a:t>
            </a: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ഞാന്‍</a:t>
            </a:r>
            <a:r>
              <a:rPr lang="en-US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 </a:t>
            </a: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വേഗം</a:t>
            </a:r>
            <a:r>
              <a:rPr lang="en-US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 </a:t>
            </a: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വരുന്നു</a:t>
            </a:r>
          </a:p>
          <a:p>
            <a:pPr algn="l">
              <a:lnSpc>
                <a:spcPct val="100000"/>
              </a:lnSpc>
            </a:pP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വെള്ളവസ്ത്രമെല്ലാം</a:t>
            </a:r>
            <a:r>
              <a:rPr lang="en-US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 </a:t>
            </a: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കാത്തുകൊള്ളട്ടെ</a:t>
            </a:r>
          </a:p>
          <a:p>
            <a:pPr algn="l">
              <a:lnSpc>
                <a:spcPct val="100000"/>
              </a:lnSpc>
            </a:pPr>
            <a:endParaRPr lang="ml-IN" sz="2800" b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algn="l">
              <a:lnSpc>
                <a:spcPct val="100000"/>
              </a:lnSpc>
            </a:pP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കന്യകമാര്‍</a:t>
            </a:r>
            <a:r>
              <a:rPr lang="en-US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 </a:t>
            </a: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പത്തുമുറങ്ങിടുന്നു</a:t>
            </a:r>
          </a:p>
          <a:p>
            <a:pPr algn="l">
              <a:lnSpc>
                <a:spcPct val="100000"/>
              </a:lnSpc>
            </a:pP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പാതിരാത്രി</a:t>
            </a:r>
            <a:r>
              <a:rPr lang="en-US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 </a:t>
            </a: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തന്നില്‍</a:t>
            </a:r>
            <a:r>
              <a:rPr lang="en-US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 </a:t>
            </a: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പ്രിയന്‍</a:t>
            </a:r>
            <a:r>
              <a:rPr lang="en-US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 </a:t>
            </a: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വരുമേ</a:t>
            </a:r>
            <a:endParaRPr lang="ml-IN" sz="3600" b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10740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E2B051-4607-A426-18D0-85934F8C1C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7470" y="2926582"/>
            <a:ext cx="11790065" cy="3429000"/>
          </a:xfrm>
        </p:spPr>
        <p:txBody>
          <a:bodyPr anchor="ctr">
            <a:normAutofit/>
          </a:bodyPr>
          <a:lstStyle/>
          <a:p>
            <a:pPr algn="l">
              <a:lnSpc>
                <a:spcPct val="100000"/>
              </a:lnSpc>
            </a:pPr>
            <a:r>
              <a:rPr lang="en-US" sz="3200" b="1" dirty="0" err="1"/>
              <a:t>Dasarellaam</a:t>
            </a:r>
            <a:r>
              <a:rPr lang="en-US" sz="3200" b="1" dirty="0"/>
              <a:t> </a:t>
            </a:r>
            <a:r>
              <a:rPr lang="en-US" sz="3200" b="1" dirty="0" err="1"/>
              <a:t>nithyam</a:t>
            </a:r>
            <a:r>
              <a:rPr lang="en-US" sz="3200" b="1" dirty="0"/>
              <a:t> </a:t>
            </a:r>
            <a:r>
              <a:rPr lang="en-US" sz="3200" b="1" dirty="0" err="1"/>
              <a:t>jaagarikkatte</a:t>
            </a:r>
            <a:br>
              <a:rPr lang="en-US" sz="3200" b="1" dirty="0"/>
            </a:br>
            <a:r>
              <a:rPr lang="en-US" sz="3200" b="1" dirty="0" err="1"/>
              <a:t>Yeshu</a:t>
            </a:r>
            <a:r>
              <a:rPr lang="en-US" sz="3200" b="1" dirty="0"/>
              <a:t> varum </a:t>
            </a:r>
            <a:r>
              <a:rPr lang="en-US" sz="3200" b="1" dirty="0" err="1"/>
              <a:t>secondarinju</a:t>
            </a:r>
            <a:r>
              <a:rPr lang="en-US" sz="3200" b="1" dirty="0"/>
              <a:t> </a:t>
            </a:r>
            <a:r>
              <a:rPr lang="en-US" sz="3200" b="1" dirty="0" err="1"/>
              <a:t>koodaa</a:t>
            </a:r>
            <a:br>
              <a:rPr lang="en-US" sz="3200" b="1" dirty="0"/>
            </a:br>
            <a:r>
              <a:rPr lang="en-US" sz="2000" b="1" dirty="0"/>
              <a:t> </a:t>
            </a:r>
            <a:r>
              <a:rPr lang="en-US" sz="1200" b="1" dirty="0"/>
              <a:t>    </a:t>
            </a:r>
            <a:br>
              <a:rPr lang="en-US" sz="3200" b="1" dirty="0"/>
            </a:br>
            <a:r>
              <a:rPr lang="en-US" sz="3200" b="1" dirty="0" err="1"/>
              <a:t>Varika</a:t>
            </a:r>
            <a:r>
              <a:rPr lang="en-US" sz="3200" b="1" dirty="0"/>
              <a:t> </a:t>
            </a:r>
            <a:r>
              <a:rPr lang="en-US" sz="3200" b="1" dirty="0" err="1"/>
              <a:t>yennaavi</a:t>
            </a:r>
            <a:r>
              <a:rPr lang="en-US" sz="3200" b="1" dirty="0"/>
              <a:t> </a:t>
            </a:r>
            <a:r>
              <a:rPr lang="en-US" sz="3200" b="1" dirty="0" err="1"/>
              <a:t>othunnathupol</a:t>
            </a:r>
            <a:br>
              <a:rPr lang="en-US" sz="3200" b="1" dirty="0"/>
            </a:br>
            <a:r>
              <a:rPr lang="en-US" sz="3200" b="1" dirty="0" err="1"/>
              <a:t>Manavaatti</a:t>
            </a:r>
            <a:r>
              <a:rPr lang="en-US" sz="3200" b="1" dirty="0"/>
              <a:t> </a:t>
            </a:r>
            <a:r>
              <a:rPr lang="en-US" sz="3200" b="1" dirty="0" err="1"/>
              <a:t>koode</a:t>
            </a:r>
            <a:r>
              <a:rPr lang="en-US" sz="3200" b="1" dirty="0"/>
              <a:t> </a:t>
            </a:r>
            <a:r>
              <a:rPr lang="en-US" sz="3200" b="1" dirty="0" err="1"/>
              <a:t>paranjidatte</a:t>
            </a:r>
            <a:endParaRPr lang="en-US" sz="3200" b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5D639CDE-C4DA-91BC-D557-8F66DB9AF551}"/>
              </a:ext>
            </a:extLst>
          </p:cNvPr>
          <p:cNvSpPr txBox="1">
            <a:spLocks/>
          </p:cNvSpPr>
          <p:nvPr/>
        </p:nvSpPr>
        <p:spPr>
          <a:xfrm>
            <a:off x="167471" y="0"/>
            <a:ext cx="11790065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ദാസരെല്ലാം</a:t>
            </a:r>
            <a:r>
              <a:rPr lang="en-US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 </a:t>
            </a: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നിത്യം</a:t>
            </a:r>
            <a:r>
              <a:rPr lang="en-US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 </a:t>
            </a: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ജാഗരിക്കട്ടെ</a:t>
            </a:r>
          </a:p>
          <a:p>
            <a:pPr algn="l">
              <a:lnSpc>
                <a:spcPct val="100000"/>
              </a:lnSpc>
            </a:pP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യേശു</a:t>
            </a:r>
            <a:r>
              <a:rPr lang="en-US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 </a:t>
            </a: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വരും</a:t>
            </a:r>
            <a:r>
              <a:rPr lang="en-US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 </a:t>
            </a: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സെക്കണ്ടറിഞ്ഞുകൂടാ-</a:t>
            </a:r>
          </a:p>
          <a:p>
            <a:pPr algn="l">
              <a:lnSpc>
                <a:spcPct val="100000"/>
              </a:lnSpc>
            </a:pPr>
            <a:endParaRPr lang="ml-IN" sz="2800" b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algn="l">
              <a:lnSpc>
                <a:spcPct val="100000"/>
              </a:lnSpc>
            </a:pP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വരികയെന്നാവിയോതുന്നതുപോല്‍</a:t>
            </a:r>
          </a:p>
          <a:p>
            <a:pPr algn="l">
              <a:lnSpc>
                <a:spcPct val="100000"/>
              </a:lnSpc>
            </a:pP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മണവാട്ടി</a:t>
            </a:r>
            <a:r>
              <a:rPr lang="en-US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 </a:t>
            </a: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കൂടെ</a:t>
            </a:r>
            <a:r>
              <a:rPr lang="en-US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 </a:t>
            </a: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പറഞ്ഞിടട്ടെ</a:t>
            </a:r>
            <a:endParaRPr lang="ml-IN" sz="3600" b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40535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E2B051-4607-A426-18D0-85934F8C1C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7472" y="3429000"/>
            <a:ext cx="11790065" cy="3429000"/>
          </a:xfrm>
        </p:spPr>
        <p:txBody>
          <a:bodyPr anchor="ctr">
            <a:normAutofit/>
          </a:bodyPr>
          <a:lstStyle/>
          <a:p>
            <a:pPr algn="l"/>
            <a:r>
              <a:rPr lang="en-US" sz="4000" dirty="0" err="1"/>
              <a:t>Gopurathil</a:t>
            </a:r>
            <a:r>
              <a:rPr lang="en-US" sz="4000" dirty="0"/>
              <a:t> </a:t>
            </a:r>
            <a:r>
              <a:rPr lang="en-US" sz="4000" dirty="0" err="1"/>
              <a:t>koodi</a:t>
            </a:r>
            <a:r>
              <a:rPr lang="en-US" sz="4000" dirty="0"/>
              <a:t> </a:t>
            </a:r>
            <a:r>
              <a:rPr lang="en-US" sz="4000" dirty="0" err="1"/>
              <a:t>akathupovaan</a:t>
            </a:r>
            <a:br>
              <a:rPr lang="en-US" sz="4000" dirty="0"/>
            </a:br>
            <a:r>
              <a:rPr lang="en-US" sz="4000" dirty="0" err="1"/>
              <a:t>Vasthramalakkunnor</a:t>
            </a:r>
            <a:r>
              <a:rPr lang="en-US" sz="4000" dirty="0"/>
              <a:t> </a:t>
            </a:r>
            <a:r>
              <a:rPr lang="en-US" sz="4000" dirty="0" err="1"/>
              <a:t>bhaagyamullavar</a:t>
            </a:r>
            <a:br>
              <a:rPr lang="en-US" sz="4000" dirty="0"/>
            </a:br>
            <a:r>
              <a:rPr lang="en-US" sz="4000" dirty="0"/>
              <a:t> </a:t>
            </a:r>
            <a:br>
              <a:rPr lang="en-US" sz="4000" dirty="0"/>
            </a:br>
            <a:r>
              <a:rPr lang="en-US" sz="4000" dirty="0" err="1"/>
              <a:t>Perumeenudichu</a:t>
            </a:r>
            <a:r>
              <a:rPr lang="en-US" sz="4000" dirty="0"/>
              <a:t> </a:t>
            </a:r>
            <a:r>
              <a:rPr lang="en-US" sz="4000" dirty="0" err="1"/>
              <a:t>vaanaviravil</a:t>
            </a:r>
            <a:br>
              <a:rPr lang="en-US" sz="4000" dirty="0"/>
            </a:br>
            <a:r>
              <a:rPr lang="en-US" sz="4000" dirty="0" err="1"/>
              <a:t>Ushakaalam</a:t>
            </a:r>
            <a:r>
              <a:rPr lang="en-US" sz="4000" dirty="0"/>
              <a:t> </a:t>
            </a:r>
            <a:r>
              <a:rPr lang="en-US" sz="4000" dirty="0" err="1"/>
              <a:t>vanningaduthuvallo</a:t>
            </a:r>
            <a:endParaRPr lang="en-US" sz="4000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5D639CDE-C4DA-91BC-D557-8F66DB9AF551}"/>
              </a:ext>
            </a:extLst>
          </p:cNvPr>
          <p:cNvSpPr txBox="1">
            <a:spLocks/>
          </p:cNvSpPr>
          <p:nvPr/>
        </p:nvSpPr>
        <p:spPr>
          <a:xfrm>
            <a:off x="167471" y="0"/>
            <a:ext cx="11790065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ഗോപുരത്തില്‍</a:t>
            </a:r>
            <a:r>
              <a:rPr lang="en-US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 </a:t>
            </a: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കൂടിയകത്തുപോവാന്‍</a:t>
            </a:r>
          </a:p>
          <a:p>
            <a:pPr algn="l">
              <a:lnSpc>
                <a:spcPct val="100000"/>
              </a:lnSpc>
            </a:pP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വസ്ത്രമലക്കുന്നോര്‍</a:t>
            </a:r>
            <a:r>
              <a:rPr lang="en-US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 </a:t>
            </a: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ഭാഗ്യമുള്ളവര്‍</a:t>
            </a:r>
          </a:p>
          <a:p>
            <a:pPr algn="l">
              <a:lnSpc>
                <a:spcPct val="100000"/>
              </a:lnSpc>
            </a:pPr>
            <a:endParaRPr lang="ml-IN" sz="2800" b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algn="l">
              <a:lnSpc>
                <a:spcPct val="100000"/>
              </a:lnSpc>
            </a:pP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പെരുമീനുദിച്ചു</a:t>
            </a:r>
            <a:r>
              <a:rPr lang="en-US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 </a:t>
            </a: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വാനവിരിവില്‍</a:t>
            </a:r>
          </a:p>
          <a:p>
            <a:pPr algn="l">
              <a:lnSpc>
                <a:spcPct val="100000"/>
              </a:lnSpc>
            </a:pP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ഉഷ:കാലം</a:t>
            </a:r>
            <a:r>
              <a:rPr lang="en-US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 </a:t>
            </a: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വന്നിങ്ങടുത്തുവല്ലോ</a:t>
            </a:r>
            <a:endParaRPr lang="ml-IN" sz="3600" b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12571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E2B051-4607-A426-18D0-85934F8C1C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7470" y="2986872"/>
            <a:ext cx="11790065" cy="3429000"/>
          </a:xfrm>
        </p:spPr>
        <p:txBody>
          <a:bodyPr anchor="ctr">
            <a:normAutofit/>
          </a:bodyPr>
          <a:lstStyle/>
          <a:p>
            <a:pPr algn="l"/>
            <a:r>
              <a:rPr lang="en-US" sz="3200" b="1" dirty="0" err="1"/>
              <a:t>Vegam</a:t>
            </a:r>
            <a:r>
              <a:rPr lang="en-US" sz="3200" b="1" dirty="0"/>
              <a:t> </a:t>
            </a:r>
            <a:r>
              <a:rPr lang="en-US" sz="3200" b="1" dirty="0" err="1"/>
              <a:t>varunnennu</a:t>
            </a:r>
            <a:r>
              <a:rPr lang="en-US" sz="3200" b="1" dirty="0"/>
              <a:t> </a:t>
            </a:r>
            <a:r>
              <a:rPr lang="en-US" sz="3200" b="1" dirty="0" err="1"/>
              <a:t>mozhinja</a:t>
            </a:r>
            <a:r>
              <a:rPr lang="en-US" sz="3200" b="1" dirty="0"/>
              <a:t> </a:t>
            </a:r>
            <a:r>
              <a:rPr lang="en-US" sz="3200" b="1" dirty="0" err="1"/>
              <a:t>paraa</a:t>
            </a:r>
            <a:r>
              <a:rPr lang="en-US" sz="3200" b="1" dirty="0"/>
              <a:t>!</a:t>
            </a:r>
            <a:br>
              <a:rPr lang="en-US" sz="3200" b="1" dirty="0"/>
            </a:br>
            <a:r>
              <a:rPr lang="en-US" sz="3200" b="1" dirty="0" err="1"/>
              <a:t>Varika</a:t>
            </a:r>
            <a:r>
              <a:rPr lang="en-US" sz="3200" b="1" dirty="0"/>
              <a:t> </a:t>
            </a:r>
            <a:r>
              <a:rPr lang="en-US" sz="3200" b="1" dirty="0" err="1"/>
              <a:t>meghathil</a:t>
            </a:r>
            <a:r>
              <a:rPr lang="en-US" sz="3200" b="1" dirty="0"/>
              <a:t> </a:t>
            </a:r>
            <a:r>
              <a:rPr lang="en-US" sz="3200" b="1" dirty="0" err="1"/>
              <a:t>njangale</a:t>
            </a:r>
            <a:r>
              <a:rPr lang="en-US" sz="3200" b="1" dirty="0"/>
              <a:t> </a:t>
            </a:r>
            <a:r>
              <a:rPr lang="en-US" sz="3200" b="1" dirty="0" err="1"/>
              <a:t>cherppaan</a:t>
            </a:r>
            <a:r>
              <a:rPr lang="en-US" sz="3200" b="1" dirty="0"/>
              <a:t>-</a:t>
            </a:r>
            <a:br>
              <a:rPr lang="en-US" sz="3200" b="1" dirty="0"/>
            </a:br>
            <a:br>
              <a:rPr lang="en-US" sz="3200" b="1" dirty="0"/>
            </a:br>
            <a:r>
              <a:rPr lang="en-US" sz="3200" b="1" dirty="0" err="1"/>
              <a:t>Manavaaleneshu</a:t>
            </a:r>
            <a:r>
              <a:rPr lang="en-US" sz="3200" b="1" dirty="0"/>
              <a:t> </a:t>
            </a:r>
            <a:r>
              <a:rPr lang="en-US" sz="3200" b="1" dirty="0" err="1"/>
              <a:t>varunnithallo</a:t>
            </a:r>
            <a:br>
              <a:rPr lang="en-US" sz="3200" b="1" dirty="0"/>
            </a:br>
            <a:r>
              <a:rPr lang="en-US" sz="3200" b="1" dirty="0" err="1"/>
              <a:t>Manavaatti</a:t>
            </a:r>
            <a:r>
              <a:rPr lang="en-US" sz="3200" b="1" dirty="0"/>
              <a:t> </a:t>
            </a:r>
            <a:r>
              <a:rPr lang="en-US" sz="3200" b="1" dirty="0" err="1"/>
              <a:t>vegam</a:t>
            </a:r>
            <a:r>
              <a:rPr lang="en-US" sz="3200" b="1" dirty="0"/>
              <a:t> </a:t>
            </a:r>
            <a:r>
              <a:rPr lang="en-US" sz="3200" b="1" dirty="0" err="1"/>
              <a:t>unarnnidatte</a:t>
            </a:r>
            <a:endParaRPr lang="en-US" sz="3200" b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5D639CDE-C4DA-91BC-D557-8F66DB9AF551}"/>
              </a:ext>
            </a:extLst>
          </p:cNvPr>
          <p:cNvSpPr txBox="1">
            <a:spLocks/>
          </p:cNvSpPr>
          <p:nvPr/>
        </p:nvSpPr>
        <p:spPr>
          <a:xfrm>
            <a:off x="167471" y="0"/>
            <a:ext cx="11790065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വേഗം</a:t>
            </a:r>
            <a:r>
              <a:rPr lang="en-US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 </a:t>
            </a: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വരുന്നെന്നു</a:t>
            </a:r>
            <a:r>
              <a:rPr lang="en-US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 </a:t>
            </a: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മൊഴിഞ്ഞ</a:t>
            </a:r>
            <a:r>
              <a:rPr lang="en-US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 </a:t>
            </a: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പരാ!</a:t>
            </a:r>
          </a:p>
          <a:p>
            <a:pPr algn="l">
              <a:lnSpc>
                <a:spcPct val="100000"/>
              </a:lnSpc>
            </a:pP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വരിക</a:t>
            </a:r>
            <a:r>
              <a:rPr lang="en-US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 </a:t>
            </a: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മേഘത്തില്‍</a:t>
            </a:r>
            <a:r>
              <a:rPr lang="en-US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 </a:t>
            </a: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ഞങ്ങളെ</a:t>
            </a:r>
            <a:r>
              <a:rPr lang="en-US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 </a:t>
            </a: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ചേര്‍പ്പാന്‍</a:t>
            </a:r>
            <a:endParaRPr lang="en-US" sz="2800" b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algn="l">
              <a:lnSpc>
                <a:spcPct val="100000"/>
              </a:lnSpc>
            </a:pPr>
            <a:endParaRPr lang="en-US" sz="2800" b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algn="l">
              <a:lnSpc>
                <a:spcPct val="100000"/>
              </a:lnSpc>
            </a:pP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മണവാളനേശു</a:t>
            </a:r>
            <a:r>
              <a:rPr lang="en-US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 </a:t>
            </a: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വരുന്നിതല്ലോ </a:t>
            </a:r>
          </a:p>
          <a:p>
            <a:pPr algn="l">
              <a:lnSpc>
                <a:spcPct val="100000"/>
              </a:lnSpc>
            </a:pP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മണവാട്ടി</a:t>
            </a:r>
            <a:r>
              <a:rPr lang="en-US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 </a:t>
            </a: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വേഗം</a:t>
            </a:r>
            <a:r>
              <a:rPr lang="en-US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 </a:t>
            </a: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ഉണര്‍ന്നിടട്ടെ</a:t>
            </a:r>
          </a:p>
        </p:txBody>
      </p:sp>
    </p:spTree>
    <p:extLst>
      <p:ext uri="{BB962C8B-B14F-4D97-AF65-F5344CB8AC3E}">
        <p14:creationId xmlns:p14="http://schemas.microsoft.com/office/powerpoint/2010/main" val="15919036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176</Words>
  <Application>Microsoft Office PowerPoint</Application>
  <PresentationFormat>Widescreen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Aptos</vt:lpstr>
      <vt:lpstr>Aptos Display</vt:lpstr>
      <vt:lpstr>Arial</vt:lpstr>
      <vt:lpstr>Nirmala UI</vt:lpstr>
      <vt:lpstr>Office Theme</vt:lpstr>
      <vt:lpstr>Manavaaleneshu varunnithallo Manavaatti vegam unarnnidatte   Lokamengum lakshyam kandu thudangi Vegam varum yeshu loka rakshakan</vt:lpstr>
      <vt:lpstr>Atthivruksham poothu thalirthu kaanmin Veendeduppin kaalamaduthithallo   Yudhavum pakarcha vyaadhikalellaam Kristhu varavinte sathya lakshyangal</vt:lpstr>
      <vt:lpstr>Kallanennapol njaan vegam varunnu Vella vasthramellaam kaathukollatte  Kanyakanmaar pathum urangidunnu Paathiraathri thannil priyan varume</vt:lpstr>
      <vt:lpstr>Dasarellaam nithyam jaagarikkatte Yeshu varum secondarinju koodaa       Varika yennaavi othunnathupol Manavaatti koode paranjidatte</vt:lpstr>
      <vt:lpstr>Gopurathil koodi akathupovaan Vasthramalakkunnor bhaagyamullavar   Perumeenudichu vaanaviravil Ushakaalam vanningaduthuvallo</vt:lpstr>
      <vt:lpstr>Vegam varunnennu mozhinja paraa! Varika meghathil njangale cherppaan-  Manavaaleneshu varunnithallo Manavaatti vegam unarnnidatte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മണവാളനേശു വരുന്നിതല്ലോ</dc:title>
  <dc:subject>957</dc:subject>
  <dc:creator>Shaji Varghese</dc:creator>
  <cp:keywords>Formatting Pending</cp:keywords>
  <cp:lastModifiedBy>Shaji Varghese</cp:lastModifiedBy>
  <cp:revision>1</cp:revision>
  <dcterms:created xsi:type="dcterms:W3CDTF">2024-07-11T14:41:35Z</dcterms:created>
  <dcterms:modified xsi:type="dcterms:W3CDTF">2024-11-03T16:00:21Z</dcterms:modified>
</cp:coreProperties>
</file>